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227"/>
    <a:srgbClr val="FFC611"/>
    <a:srgbClr val="AF3F3F"/>
    <a:srgbClr val="954545"/>
    <a:srgbClr val="703C3D"/>
    <a:srgbClr val="FF9E33"/>
    <a:srgbClr val="FFCC11"/>
    <a:srgbClr val="FCE014"/>
    <a:srgbClr val="193469"/>
    <a:srgbClr val="669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CC72C-A7C7-4C18-A47F-4003C68131B0}" v="44" dt="2022-06-21T07:45:40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47" d="100"/>
          <a:sy n="147" d="100"/>
        </p:scale>
        <p:origin x="86" y="-27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vild Blomseth Helgesen" userId="88dca7ff-a75c-4b46-959a-485ff20e314c" providerId="ADAL" clId="{0EECC72C-A7C7-4C18-A47F-4003C68131B0}"/>
    <pc:docChg chg="custSel modSld">
      <pc:chgData name="Ingvild Blomseth Helgesen" userId="88dca7ff-a75c-4b46-959a-485ff20e314c" providerId="ADAL" clId="{0EECC72C-A7C7-4C18-A47F-4003C68131B0}" dt="2022-06-21T07:45:40.914" v="159"/>
      <pc:docMkLst>
        <pc:docMk/>
      </pc:docMkLst>
      <pc:sldChg chg="addSp delSp modSp mod setBg">
        <pc:chgData name="Ingvild Blomseth Helgesen" userId="88dca7ff-a75c-4b46-959a-485ff20e314c" providerId="ADAL" clId="{0EECC72C-A7C7-4C18-A47F-4003C68131B0}" dt="2022-06-21T07:45:40.914" v="159"/>
        <pc:sldMkLst>
          <pc:docMk/>
          <pc:sldMk cId="924580980" sldId="256"/>
        </pc:sldMkLst>
        <pc:spChg chg="mod">
          <ac:chgData name="Ingvild Blomseth Helgesen" userId="88dca7ff-a75c-4b46-959a-485ff20e314c" providerId="ADAL" clId="{0EECC72C-A7C7-4C18-A47F-4003C68131B0}" dt="2022-06-21T07:17:11.617" v="91" actId="207"/>
          <ac:spMkLst>
            <pc:docMk/>
            <pc:sldMk cId="924580980" sldId="256"/>
            <ac:spMk id="3" creationId="{0D558171-7BE1-27B3-B53E-E9891455027F}"/>
          </ac:spMkLst>
        </pc:spChg>
        <pc:spChg chg="add mod">
          <ac:chgData name="Ingvild Blomseth Helgesen" userId="88dca7ff-a75c-4b46-959a-485ff20e314c" providerId="ADAL" clId="{0EECC72C-A7C7-4C18-A47F-4003C68131B0}" dt="2022-06-21T07:23:43.985" v="119" actId="20577"/>
          <ac:spMkLst>
            <pc:docMk/>
            <pc:sldMk cId="924580980" sldId="256"/>
            <ac:spMk id="11" creationId="{BAFAFF48-E750-250C-CEAB-665D1A812C05}"/>
          </ac:spMkLst>
        </pc:spChg>
        <pc:spChg chg="add del mod">
          <ac:chgData name="Ingvild Blomseth Helgesen" userId="88dca7ff-a75c-4b46-959a-485ff20e314c" providerId="ADAL" clId="{0EECC72C-A7C7-4C18-A47F-4003C68131B0}" dt="2022-06-21T07:24:44.233" v="121"/>
          <ac:spMkLst>
            <pc:docMk/>
            <pc:sldMk cId="924580980" sldId="256"/>
            <ac:spMk id="15" creationId="{C5F0DE42-534B-6E70-A97C-91C968A11B9E}"/>
          </ac:spMkLst>
        </pc:spChg>
        <pc:picChg chg="add del mod">
          <ac:chgData name="Ingvild Blomseth Helgesen" userId="88dca7ff-a75c-4b46-959a-485ff20e314c" providerId="ADAL" clId="{0EECC72C-A7C7-4C18-A47F-4003C68131B0}" dt="2022-06-21T07:43:32.968" v="128" actId="478"/>
          <ac:picMkLst>
            <pc:docMk/>
            <pc:sldMk cId="924580980" sldId="256"/>
            <ac:picMk id="6" creationId="{9D17D679-867A-EC0A-C20A-9F574462E147}"/>
          </ac:picMkLst>
        </pc:picChg>
        <pc:picChg chg="add mod">
          <ac:chgData name="Ingvild Blomseth Helgesen" userId="88dca7ff-a75c-4b46-959a-485ff20e314c" providerId="ADAL" clId="{0EECC72C-A7C7-4C18-A47F-4003C68131B0}" dt="2022-06-21T07:45:40.914" v="159"/>
          <ac:picMkLst>
            <pc:docMk/>
            <pc:sldMk cId="924580980" sldId="256"/>
            <ac:picMk id="8" creationId="{4AF80530-46DC-3131-08B4-F525F318C441}"/>
          </ac:picMkLst>
        </pc:picChg>
        <pc:picChg chg="add mod">
          <ac:chgData name="Ingvild Blomseth Helgesen" userId="88dca7ff-a75c-4b46-959a-485ff20e314c" providerId="ADAL" clId="{0EECC72C-A7C7-4C18-A47F-4003C68131B0}" dt="2022-06-21T07:45:10.411" v="146"/>
          <ac:picMkLst>
            <pc:docMk/>
            <pc:sldMk cId="924580980" sldId="256"/>
            <ac:picMk id="12" creationId="{C72D91EE-D7AB-0CE6-683B-7878FB7E5749}"/>
          </ac:picMkLst>
        </pc:picChg>
        <pc:picChg chg="add mod">
          <ac:chgData name="Ingvild Blomseth Helgesen" userId="88dca7ff-a75c-4b46-959a-485ff20e314c" providerId="ADAL" clId="{0EECC72C-A7C7-4C18-A47F-4003C68131B0}" dt="2022-06-21T07:23:39.342" v="117" actId="1076"/>
          <ac:picMkLst>
            <pc:docMk/>
            <pc:sldMk cId="924580980" sldId="256"/>
            <ac:picMk id="20" creationId="{142AB478-75F0-A079-A3E9-794FE2BD1A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CCA999-D919-0772-33FE-47607558F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7B4D6CA-FC99-1F74-E07A-83AC8AFF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B331DB-99BE-4F53-90CA-C29720EF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BAE082-A214-95D1-0095-BCB16405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7FB8D1-FF9B-445C-0251-CC118E5B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31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022858-536E-67E8-D8D3-D309E11E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5EE9688-9B54-961B-4B5A-62A4CCAE5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E7A41F-78ED-57E1-9AC6-89722E66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206D7A-6519-23A2-DF8E-3DF4F628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BBC727-FF1D-EB90-4E43-3947160A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5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EF9731-C218-C2BF-AF5F-5417EA723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D215BEC-8D3B-5B97-89A6-C1FF4C9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18DD3A-DF01-D3D9-1874-672CBEB66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0AED7A-D6E5-C80C-C08E-38DB1ED59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01AB5F-EA5D-8510-3510-52629493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715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0B8108-EE4A-5F92-8185-C48CD76D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ECA17F-254D-BEC7-E3BE-03A2347B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057F02-24F9-925C-C71A-F16E9000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800F71-275C-7C24-DB10-171A49604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39B4F8-2C24-386F-5429-495E2CF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305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67525-B58C-5159-EDA6-E359944E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EEC87C-4AF0-DAF5-2613-BD9B65CAF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2B72CC-4DFD-21EB-3179-4B53D4AF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0686A5-62A4-9F27-69E1-525D052E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BEFD6E-CA46-C857-F143-8C660179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871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4A63FC-E415-7F8B-BDA3-1DBE85D5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B61B19-1136-10A6-60BD-FEA9202C4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502119-8C3F-389D-610A-28D2E4B44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24CCBBC-900F-8A5F-9AB7-78420E3F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E01C42F-8F4A-3E1B-CF88-41008547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EA7FB72-0969-D2DD-D840-FAF381BD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26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CC3FA1-550B-C3C5-E7F3-9F5B5A7F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4A19E1E-CFD7-2745-ED75-B669F75D5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E547F35-ACDA-4357-5AA0-05D5828E2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16AB5BC-84A7-F3B8-3E8D-62A8B2167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394A357-4198-A6D2-E21B-913082519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AF4C509-C4FB-9861-5079-72FC92FB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E6723F3-4A11-9E02-D1F0-A49ACA8D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449FD6E-79F5-A6A8-3BC0-749F72E4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9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40CA7A-1450-17BE-00E9-44CFB3F9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DF584AD-0003-AD6F-2FA1-02EB8C50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2BC2599-6A2F-6EEA-803D-80862182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0FA5287-4FC0-6B2B-C124-7710DD6F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56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1D3F848-431D-54F3-174D-3AEF7D4F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44DB09E-6AF7-D357-C464-6908BDEC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AEA0666-9FE8-11D8-5F21-03B424FF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38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7E6CD-9A58-7180-E3A4-193F156B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24914A-5A6A-F249-B50D-D64D85424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BEC122D-FC54-883B-8FE1-479D08FB3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D9E9AC5-FA4D-91E6-A44F-FC76B9FA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348768-7FD1-22E5-BD3C-50DB6613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F80201-434D-649D-6E8D-9CD29F36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734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6342A3-BC10-BA2E-AD66-FD03A660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E4096FE-3A5D-B98C-0D35-F30221A5F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F43D811-03F0-9F4A-BF91-09198741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C5FE37B-EA41-48A9-0C9A-62618BBF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57F82A-7CCD-F686-E1CE-FA06202C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04426E-B550-76F8-CDC1-CFBC49B6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43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CCC4B1-C11E-C58A-5966-F347FCF8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4E9808-587D-A9E3-3FD9-B1EC6B63A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3EE908-1D07-2C66-DB6E-DCDB8EB8D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43C2-FC81-4DA8-A47B-947F6388A80B}" type="datetimeFigureOut">
              <a:rPr lang="nb-NO" smtClean="0"/>
              <a:t>21.06.2022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3C666E-5FC9-AD63-1887-9D37F26BA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AABE19-CCEF-D6CE-4419-5A61BCC78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FF5A-E8B1-42E3-B40A-F9DD83724F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7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  <a:alpha val="9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gress, utendørs, himmel, fjell&#10;&#10;Automatisk generert beskrivelse">
            <a:extLst>
              <a:ext uri="{FF2B5EF4-FFF2-40B4-BE49-F238E27FC236}">
                <a16:creationId xmlns:a16="http://schemas.microsoft.com/office/drawing/2014/main" id="{3ABFDC37-76B5-0118-49FE-FC30E36E3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0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85D0CC9-20BD-EDF4-6355-B9B82997D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037" y="3615524"/>
            <a:ext cx="7186915" cy="1690409"/>
          </a:xfrm>
        </p:spPr>
        <p:txBody>
          <a:bodyPr anchor="b">
            <a:normAutofit fontScale="90000"/>
          </a:bodyPr>
          <a:lstStyle/>
          <a:p>
            <a:pPr algn="l"/>
            <a:r>
              <a:rPr lang="nb-NO" sz="4400" dirty="0">
                <a:solidFill>
                  <a:srgbClr val="FFC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Villmarkscamp for ungdom</a:t>
            </a:r>
            <a:br>
              <a:rPr lang="nb-NO" sz="3700" dirty="0">
                <a:solidFill>
                  <a:srgbClr val="FFC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</a:br>
            <a:endParaRPr lang="nb-NO" sz="3700" dirty="0">
              <a:solidFill>
                <a:srgbClr val="FFCC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D558171-7BE1-27B3-B53E-E98914550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698" y="4806119"/>
            <a:ext cx="5395975" cy="646785"/>
          </a:xfrm>
        </p:spPr>
        <p:txBody>
          <a:bodyPr>
            <a:normAutofit/>
          </a:bodyPr>
          <a:lstStyle/>
          <a:p>
            <a:pPr algn="l"/>
            <a:r>
              <a:rPr lang="nb-NO" sz="3200" dirty="0">
                <a:solidFill>
                  <a:srgbClr val="FD92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Senja, 9.-11.august</a:t>
            </a:r>
          </a:p>
        </p:txBody>
      </p:sp>
      <p:pic>
        <p:nvPicPr>
          <p:cNvPr id="9" name="Bilde 8" descr="Et bilde som inneholder gress, utendørs, himmel, person&#10;&#10;Automatisk generert beskrivelse">
            <a:extLst>
              <a:ext uri="{FF2B5EF4-FFF2-40B4-BE49-F238E27FC236}">
                <a16:creationId xmlns:a16="http://schemas.microsoft.com/office/drawing/2014/main" id="{41401F46-D4B4-C961-7503-75BFE64FF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r="2814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AFAFF48-E750-250C-CEAB-665D1A812C05}"/>
              </a:ext>
            </a:extLst>
          </p:cNvPr>
          <p:cNvSpPr txBox="1"/>
          <p:nvPr/>
        </p:nvSpPr>
        <p:spPr>
          <a:xfrm>
            <a:off x="6094476" y="5452904"/>
            <a:ext cx="5872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0" i="0" dirty="0">
                <a:solidFill>
                  <a:srgbClr val="FD9227"/>
                </a:solidFill>
                <a:effectLst/>
                <a:latin typeface="Eras Bold ITC" panose="020B0907030504020204" pitchFamily="34" charset="0"/>
              </a:rPr>
              <a:t>Bo i telt, fiske, bære egen oppakning, og oppleve et av våre villmarksområder?</a:t>
            </a:r>
          </a:p>
          <a:p>
            <a:endParaRPr lang="nb-NO" sz="800" dirty="0">
              <a:solidFill>
                <a:srgbClr val="FD9227"/>
              </a:solidFill>
              <a:latin typeface="Eras Bold ITC" panose="020B0907030504020204" pitchFamily="34" charset="0"/>
            </a:endParaRPr>
          </a:p>
          <a:p>
            <a:r>
              <a:rPr lang="nb-NO" sz="1600" b="0" i="0" dirty="0">
                <a:solidFill>
                  <a:srgbClr val="FD9227"/>
                </a:solidFill>
                <a:effectLst/>
                <a:latin typeface="Eras Bold ITC" panose="020B0907030504020204" pitchFamily="34" charset="0"/>
              </a:rPr>
              <a:t>	Begrenset antall plasser. </a:t>
            </a:r>
          </a:p>
          <a:p>
            <a:r>
              <a:rPr lang="nb-NO" sz="1600" dirty="0">
                <a:solidFill>
                  <a:srgbClr val="FD9227"/>
                </a:solidFill>
                <a:latin typeface="Eras Bold ITC" panose="020B0907030504020204" pitchFamily="34" charset="0"/>
              </a:rPr>
              <a:t>		Påmelding her </a:t>
            </a:r>
            <a:r>
              <a:rPr lang="nb-NO" sz="1600" dirty="0">
                <a:solidFill>
                  <a:srgbClr val="FD9227"/>
                </a:solidFill>
                <a:latin typeface="Eras Bold ITC" panose="020B0907030504020204" pitchFamily="34" charset="0"/>
                <a:sym typeface="Wingdings" panose="05000000000000000000" pitchFamily="2" charset="2"/>
              </a:rPr>
              <a:t></a:t>
            </a:r>
            <a:endParaRPr lang="nb-NO" sz="1600" b="0" i="0" dirty="0">
              <a:solidFill>
                <a:srgbClr val="FD9227"/>
              </a:solidFill>
              <a:effectLst/>
              <a:latin typeface="Eras Bold ITC" panose="020B0907030504020204" pitchFamily="34" charset="0"/>
            </a:endParaRPr>
          </a:p>
          <a:p>
            <a:endParaRPr lang="nb-NO" b="0" i="0" dirty="0">
              <a:solidFill>
                <a:srgbClr val="FF9E33"/>
              </a:solidFill>
              <a:effectLst/>
              <a:latin typeface="Eras Bold ITC" panose="020B0907030504020204" pitchFamily="34" charset="0"/>
            </a:endParaRPr>
          </a:p>
          <a:p>
            <a:endParaRPr lang="nb-NO" dirty="0">
              <a:solidFill>
                <a:srgbClr val="FF9E33"/>
              </a:solidFill>
              <a:latin typeface="Eras Bold ITC" panose="020B0907030504020204" pitchFamily="34" charset="0"/>
            </a:endParaRPr>
          </a:p>
          <a:p>
            <a:endParaRPr lang="nb-NO" dirty="0">
              <a:solidFill>
                <a:srgbClr val="FF9E33"/>
              </a:solidFill>
              <a:latin typeface="Eras Bold ITC" panose="020B0907030504020204" pitchFamily="34" charset="0"/>
            </a:endParaRP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42AB478-75F0-A079-A3E9-794FE2BD1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56" y="5858444"/>
            <a:ext cx="875114" cy="87511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AF80530-46DC-3131-08B4-F525F318C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3" b="96847" l="3167" r="97167">
                        <a14:foregroundMark x1="8000" y1="40541" x2="8000" y2="40541"/>
                        <a14:foregroundMark x1="64500" y1="6757" x2="64500" y2="6757"/>
                        <a14:foregroundMark x1="65167" y1="6156" x2="65167" y2="6156"/>
                        <a14:foregroundMark x1="65833" y1="2553" x2="65833" y2="2553"/>
                        <a14:foregroundMark x1="5333" y1="41742" x2="5333" y2="41742"/>
                        <a14:foregroundMark x1="3333" y1="41742" x2="3333" y2="41141"/>
                        <a14:foregroundMark x1="3333" y1="41141" x2="3333" y2="41141"/>
                        <a14:foregroundMark x1="62500" y1="36336" x2="81667" y2="31081"/>
                        <a14:foregroundMark x1="97333" y1="31682" x2="97333" y2="31682"/>
                        <a14:foregroundMark x1="60500" y1="96847" x2="60500" y2="96847"/>
                        <a14:foregroundMark x1="29000" y1="80180" x2="29000" y2="80180"/>
                        <a14:foregroundMark x1="17167" y1="61261" x2="17167" y2="61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6" y="5858444"/>
            <a:ext cx="790107" cy="877019"/>
          </a:xfrm>
          <a:prstGeom prst="rect">
            <a:avLst/>
          </a:prstGeom>
        </p:spPr>
      </p:pic>
      <p:pic>
        <p:nvPicPr>
          <p:cNvPr id="12" name="Bilde 11" descr="Et bilde som inneholder tekst, øks, utklipp&#10;&#10;Automatisk generert beskrivelse">
            <a:extLst>
              <a:ext uri="{FF2B5EF4-FFF2-40B4-BE49-F238E27FC236}">
                <a16:creationId xmlns:a16="http://schemas.microsoft.com/office/drawing/2014/main" id="{C72D91EE-D7AB-0CE6-683B-7878FB7E57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3333" l="7463" r="88060">
                        <a14:foregroundMark x1="16418" y1="32000" x2="7463" y2="12000"/>
                        <a14:foregroundMark x1="16418" y1="12000" x2="16418" y2="12000"/>
                        <a14:foregroundMark x1="49254" y1="93333" x2="49254" y2="93333"/>
                        <a14:foregroundMark x1="62687" y1="74667" x2="80597" y2="49333"/>
                        <a14:foregroundMark x1="73134" y1="68000" x2="85075" y2="53333"/>
                        <a14:foregroundMark x1="49254" y1="72000" x2="58209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79" y="5858444"/>
            <a:ext cx="790107" cy="8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80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31ed21-0222-4d33-ac93-ff8b1b68a420">
      <Terms xmlns="http://schemas.microsoft.com/office/infopath/2007/PartnerControls"/>
    </lcf76f155ced4ddcb4097134ff3c332f>
    <TaxCatchAll xmlns="17a5ad94-20e3-46a3-bd3d-f2bf754dc4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EE1C6E30E4446AC6A8D0AA4E7C680" ma:contentTypeVersion="16" ma:contentTypeDescription="Create a new document." ma:contentTypeScope="" ma:versionID="d4bdad46566ba493659eb6ee07d92bb6">
  <xsd:schema xmlns:xsd="http://www.w3.org/2001/XMLSchema" xmlns:xs="http://www.w3.org/2001/XMLSchema" xmlns:p="http://schemas.microsoft.com/office/2006/metadata/properties" xmlns:ns2="7f31ed21-0222-4d33-ac93-ff8b1b68a420" xmlns:ns3="17a5ad94-20e3-46a3-bd3d-f2bf754dc4d7" targetNamespace="http://schemas.microsoft.com/office/2006/metadata/properties" ma:root="true" ma:fieldsID="7432510c6284a9ced024b1872e9f4cf8" ns2:_="" ns3:_="">
    <xsd:import namespace="7f31ed21-0222-4d33-ac93-ff8b1b68a420"/>
    <xsd:import namespace="17a5ad94-20e3-46a3-bd3d-f2bf754dc4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1ed21-0222-4d33-ac93-ff8b1b68a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6f37737-c80c-4858-b7ce-0e2a205f90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5ad94-20e3-46a3-bd3d-f2bf754dc4d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c26f3cf-a4fa-4522-81ae-04874a50e445}" ma:internalName="TaxCatchAll" ma:showField="CatchAllData" ma:web="17a5ad94-20e3-46a3-bd3d-f2bf754dc4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18827-1EA0-45C6-A2CC-004E431128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586404-7461-4B47-91CB-93A10EE68DC2}">
  <ds:schemaRefs>
    <ds:schemaRef ds:uri="http://schemas.microsoft.com/office/2006/metadata/properties"/>
    <ds:schemaRef ds:uri="http://schemas.microsoft.com/office/infopath/2007/PartnerControls"/>
    <ds:schemaRef ds:uri="7f31ed21-0222-4d33-ac93-ff8b1b68a420"/>
    <ds:schemaRef ds:uri="17a5ad94-20e3-46a3-bd3d-f2bf754dc4d7"/>
  </ds:schemaRefs>
</ds:datastoreItem>
</file>

<file path=customXml/itemProps3.xml><?xml version="1.0" encoding="utf-8"?>
<ds:datastoreItem xmlns:ds="http://schemas.openxmlformats.org/officeDocument/2006/customXml" ds:itemID="{2ABD68CB-A6A5-486D-BB47-65EA27D25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1ed21-0222-4d33-ac93-ff8b1b68a420"/>
    <ds:schemaRef ds:uri="17a5ad94-20e3-46a3-bd3d-f2bf754dc4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Eras Bold ITC</vt:lpstr>
      <vt:lpstr>Harlow Solid Italic</vt:lpstr>
      <vt:lpstr>Office-tema</vt:lpstr>
      <vt:lpstr>Villmarkscamp for ungdom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Villmarkscamp for ungdom</dc:title>
  <dc:creator>Ingvild Blomseth Helgesen</dc:creator>
  <cp:lastModifiedBy>Ingvild Blomseth Helgesen</cp:lastModifiedBy>
  <cp:revision>1</cp:revision>
  <dcterms:created xsi:type="dcterms:W3CDTF">2022-06-21T06:36:35Z</dcterms:created>
  <dcterms:modified xsi:type="dcterms:W3CDTF">2022-06-21T07:45:42Z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0x010100C9DEE1C6E30E4446AC6A8D0AA4E7C680</vt:lpwstr>
  </property>
  <property fmtid="{D5CDD505-2E9C-101B-9397-08002B2CF9AE}" pid="3" name="MediaServiceImageTags">
    <vt:lpwstr/>
  </property>
</Properties>
</file>